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8" r:id="rId4"/>
    <p:sldId id="297" r:id="rId5"/>
    <p:sldId id="289" r:id="rId6"/>
    <p:sldId id="298" r:id="rId7"/>
    <p:sldId id="317" r:id="rId8"/>
    <p:sldId id="314" r:id="rId9"/>
    <p:sldId id="316" r:id="rId10"/>
    <p:sldId id="315" r:id="rId11"/>
    <p:sldId id="318" r:id="rId12"/>
    <p:sldId id="320" r:id="rId13"/>
    <p:sldId id="321" r:id="rId14"/>
    <p:sldId id="324" r:id="rId15"/>
    <p:sldId id="325" r:id="rId16"/>
    <p:sldId id="322" r:id="rId17"/>
    <p:sldId id="327" r:id="rId18"/>
    <p:sldId id="328" r:id="rId19"/>
    <p:sldId id="293" r:id="rId20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>
        <p:scale>
          <a:sx n="60" d="100"/>
          <a:sy n="60" d="100"/>
        </p:scale>
        <p:origin x="13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9851-CF6B-4147-8E78-5E63BDD87F3B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B5AC-1081-4459-90D9-15C28C2EAE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65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5CC0E-98C8-4C44-B1E2-0159ADC83D9F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3649-4473-43A2-B50F-BCD6A37A19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7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1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4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4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2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3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2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6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accent2">
                    <a:lumMod val="50000"/>
                  </a:schemeClr>
                </a:solidFill>
              </a:rPr>
              <a:t>blok 2	les </a:t>
            </a:r>
            <a:r>
              <a:rPr lang="nl-NL" sz="4800" dirty="0" smtClean="0">
                <a:solidFill>
                  <a:schemeClr val="accent2">
                    <a:lumMod val="50000"/>
                  </a:schemeClr>
                </a:solidFill>
              </a:rPr>
              <a:t>2: taal thuis </a:t>
            </a:r>
            <a:br>
              <a:rPr lang="nl-NL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800" dirty="0" smtClean="0">
                <a:solidFill>
                  <a:schemeClr val="accent2">
                    <a:lumMod val="50000"/>
                  </a:schemeClr>
                </a:solidFill>
              </a:rPr>
              <a:t>en op school</a:t>
            </a:r>
            <a:endParaRPr lang="nl-NL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Praten over vriendjes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Met welke kinderen speelt uw kind graag?</a:t>
            </a: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Welke spelletjes speelt uw kind graag?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Vertel welke spelletjes u vroeger graag speelde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3" y="1330012"/>
            <a:ext cx="4080042" cy="30600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69" y="3715432"/>
            <a:ext cx="3877913" cy="29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kan ik mijn kind helpen?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77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oefenen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85279"/>
            <a:ext cx="5678488" cy="4258866"/>
          </a:xfr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80021"/>
              </p:ext>
            </p:extLst>
          </p:nvPr>
        </p:nvGraphicFramePr>
        <p:xfrm>
          <a:off x="722376" y="2085474"/>
          <a:ext cx="4484175" cy="48629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4175"/>
              </a:tblGrid>
              <a:tr h="4862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Oefen de woorden van het </a:t>
                      </a:r>
                      <a:r>
                        <a:rPr lang="nl-NL" sz="1800" dirty="0" smtClean="0">
                          <a:effectLst/>
                        </a:rPr>
                        <a:t>woordenboek</a:t>
                      </a:r>
                      <a:r>
                        <a:rPr lang="nl-NL" sz="1800" baseline="0" dirty="0" smtClean="0">
                          <a:effectLst/>
                        </a:rPr>
                        <a:t> </a:t>
                      </a:r>
                      <a:br>
                        <a:rPr lang="nl-NL" sz="1800" baseline="0" dirty="0" smtClean="0">
                          <a:effectLst/>
                        </a:rPr>
                      </a:br>
                      <a:r>
                        <a:rPr lang="nl-NL" sz="1800" baseline="0" dirty="0" smtClean="0">
                          <a:effectLst/>
                        </a:rPr>
                        <a:t>elke week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>
                          <a:effectLst/>
                        </a:rPr>
                        <a:t>samen met uw kind.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U wijst aan -&gt;uw kind benoemt                 </a:t>
                      </a:r>
                      <a:br>
                        <a:rPr lang="nl-NL" sz="1800" dirty="0">
                          <a:effectLst/>
                        </a:rPr>
                      </a:br>
                      <a:r>
                        <a:rPr lang="nl-NL" sz="1800" dirty="0">
                          <a:effectLst/>
                        </a:rPr>
                        <a:t>U benoemt -&gt; uw kind wijst aan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212797"/>
              </p:ext>
            </p:extLst>
          </p:nvPr>
        </p:nvGraphicFramePr>
        <p:xfrm>
          <a:off x="599677" y="3577178"/>
          <a:ext cx="1526140" cy="14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Bitmapafbeelding" r:id="rId4" imgW="1838095" imgH="1714739" progId="Paint.Picture">
                  <p:embed/>
                </p:oleObj>
              </mc:Choice>
              <mc:Fallback>
                <p:oleObj name="Bitmapafbeelding" r:id="rId4" imgW="1838095" imgH="171473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" y="3577178"/>
                        <a:ext cx="1526140" cy="14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945622"/>
              </p:ext>
            </p:extLst>
          </p:nvPr>
        </p:nvGraphicFramePr>
        <p:xfrm>
          <a:off x="2814042" y="3609586"/>
          <a:ext cx="1764599" cy="14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Bitmapafbeelding" r:id="rId6" imgW="2104762" imgH="1685714" progId="Paint.Picture">
                  <p:embed/>
                </p:oleObj>
              </mc:Choice>
              <mc:Fallback>
                <p:oleObj name="Bitmapafbeelding" r:id="rId6" imgW="2104762" imgH="16857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042" y="3609586"/>
                        <a:ext cx="1764599" cy="14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73581"/>
              </p:ext>
            </p:extLst>
          </p:nvPr>
        </p:nvGraphicFramePr>
        <p:xfrm>
          <a:off x="1562566" y="4969426"/>
          <a:ext cx="1859983" cy="157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Bitmapafbeelding" r:id="rId8" imgW="1724266" imgH="1457143" progId="Paint.Picture">
                  <p:embed/>
                </p:oleObj>
              </mc:Choice>
              <mc:Fallback>
                <p:oleObj name="Bitmapafbeelding" r:id="rId8" imgW="1724266" imgH="14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566" y="4969426"/>
                        <a:ext cx="1859983" cy="1573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38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Neem uw kind mee naar de bieb en lees thuis samen uit de boeken.</a:t>
            </a:r>
          </a:p>
          <a:p>
            <a:endParaRPr lang="nl-NL" sz="2000" dirty="0"/>
          </a:p>
          <a:p>
            <a:r>
              <a:rPr lang="nl-NL" sz="2000" i="1" dirty="0" smtClean="0"/>
              <a:t>Stel vragen: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-    waar gaat het boek over?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Vind je het een leuk verhaal?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Welke boeken vindt uw kind leuk?</a:t>
            </a:r>
            <a:endParaRPr lang="nl-NL" sz="2000" dirty="0"/>
          </a:p>
        </p:txBody>
      </p:sp>
      <p:pic>
        <p:nvPicPr>
          <p:cNvPr id="10242" name="Picture 2" descr="Afbeeldingsresultaat voor ouder kind le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8" y="1516652"/>
            <a:ext cx="4847746" cy="41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7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5374104"/>
            <a:ext cx="9720071" cy="935255"/>
          </a:xfrm>
        </p:spPr>
        <p:txBody>
          <a:bodyPr>
            <a:normAutofit/>
          </a:bodyPr>
          <a:lstStyle/>
          <a:p>
            <a:pPr algn="ctr"/>
            <a:r>
              <a:rPr lang="nl-NL" sz="4400" dirty="0"/>
              <a:t>b</a:t>
            </a:r>
            <a:r>
              <a:rPr lang="nl-NL" sz="4400" dirty="0" smtClean="0"/>
              <a:t>oodschappen doen</a:t>
            </a:r>
            <a:endParaRPr lang="nl-NL" sz="4400" dirty="0"/>
          </a:p>
        </p:txBody>
      </p:sp>
      <p:pic>
        <p:nvPicPr>
          <p:cNvPr id="12290" name="Picture 2" descr="Afbeeldingsresultaat voor boodschappen d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16" y="814135"/>
            <a:ext cx="4304132" cy="43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6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5374104"/>
            <a:ext cx="9720071" cy="935255"/>
          </a:xfrm>
        </p:spPr>
        <p:txBody>
          <a:bodyPr>
            <a:normAutofit/>
          </a:bodyPr>
          <a:lstStyle/>
          <a:p>
            <a:pPr algn="ctr"/>
            <a:r>
              <a:rPr lang="nl-NL" sz="4400" dirty="0"/>
              <a:t>d</a:t>
            </a:r>
            <a:r>
              <a:rPr lang="nl-NL" sz="4400" dirty="0" smtClean="0"/>
              <a:t>e boodschappenlijst</a:t>
            </a:r>
            <a:endParaRPr lang="nl-NL" sz="4400" dirty="0"/>
          </a:p>
        </p:txBody>
      </p:sp>
      <p:pic>
        <p:nvPicPr>
          <p:cNvPr id="13314" name="Picture 2" descr="Afbeeldingsresultaat voor boodschappenlij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01" y="933971"/>
            <a:ext cx="5667682" cy="37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7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naar de winkel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5011" y="2257506"/>
            <a:ext cx="5028237" cy="3762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Maak samen de boodschappenlijst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Laat uw kind de woorden die het al kent benoemen in het Nederlands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Laat uw kind dingen vragen in de winkel</a:t>
            </a:r>
            <a:br>
              <a:rPr lang="nl-NL" sz="2000" dirty="0" smtClean="0"/>
            </a:br>
            <a:r>
              <a:rPr lang="nl-NL" sz="2000" dirty="0" smtClean="0"/>
              <a:t>    ‘mag </a:t>
            </a:r>
            <a:r>
              <a:rPr lang="nl-NL" sz="2000" dirty="0"/>
              <a:t>ik </a:t>
            </a:r>
            <a:r>
              <a:rPr lang="nl-NL" sz="2000" dirty="0" smtClean="0"/>
              <a:t>2 broden </a:t>
            </a:r>
            <a:r>
              <a:rPr lang="nl-NL" sz="2000" dirty="0"/>
              <a:t>alstublieft’ 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    ‘</a:t>
            </a:r>
            <a:r>
              <a:rPr lang="nl-NL" sz="2000" dirty="0"/>
              <a:t>hoeveel kost het?’ 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Vertel wat je allemaal doet tijdens het boodschappen doen </a:t>
            </a:r>
          </a:p>
        </p:txBody>
      </p:sp>
      <p:pic>
        <p:nvPicPr>
          <p:cNvPr id="11266" name="Picture 2" descr="Afbeeldingsresultaat voor ouder kind boodschappen d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37" y="3596808"/>
            <a:ext cx="45529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fbeeldingsresultaat voor ouder kind boodschappen do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37" y="471509"/>
            <a:ext cx="4552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8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43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78" y="3449939"/>
            <a:ext cx="4338668" cy="28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Tweetal coach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i="1" dirty="0" smtClean="0"/>
              <a:t>U gaat in een tweetal samen oefenen</a:t>
            </a:r>
          </a:p>
          <a:p>
            <a:r>
              <a:rPr lang="nl-NL" dirty="0" smtClean="0"/>
              <a:t>&gt; oefen samen het woordenboek van de cursus Nederlands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&gt; oefen samen met het lezen van een boek, stel vragen aan elkaar</a:t>
            </a:r>
            <a:endParaRPr lang="nl-N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63204" y="2414336"/>
            <a:ext cx="43147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87785"/>
              </p:ext>
            </p:extLst>
          </p:nvPr>
        </p:nvGraphicFramePr>
        <p:xfrm>
          <a:off x="7857112" y="490929"/>
          <a:ext cx="3930596" cy="318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Bitmapafbeelding" r:id="rId4" imgW="6058746" imgH="4923810" progId="Paint.Picture">
                  <p:embed/>
                </p:oleObj>
              </mc:Choice>
              <mc:Fallback>
                <p:oleObj name="Bitmapafbeelding" r:id="rId4" imgW="6058746" imgH="49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112" y="490929"/>
                        <a:ext cx="3930596" cy="3187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56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vale toelichting 3"/>
          <p:cNvSpPr/>
          <p:nvPr/>
        </p:nvSpPr>
        <p:spPr>
          <a:xfrm>
            <a:off x="1729409" y="2405270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510131" y="1798983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4671391" y="3896139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 leert deze les: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Hoe u met uw kind kan praten over school </a:t>
            </a:r>
            <a:endParaRPr lang="nl-NL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Hoe u met uw kind de Nederlandse taal kan oefenen</a:t>
            </a:r>
            <a:endParaRPr lang="nl-NL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129010" y="5259318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p</a:t>
            </a:r>
            <a:r>
              <a:rPr lang="nl-NL" sz="4800" dirty="0" smtClean="0"/>
              <a:t>raten met uw kind</a:t>
            </a:r>
            <a:endParaRPr lang="nl-NL" sz="4800" dirty="0"/>
          </a:p>
        </p:txBody>
      </p:sp>
      <p:pic>
        <p:nvPicPr>
          <p:cNvPr id="4098" name="Picture 2" descr="Afbeeldingsresultaat voor ouder en kind gesp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91" y="1403064"/>
            <a:ext cx="45529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7191" y="772509"/>
            <a:ext cx="9720071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102" name="Picture 6" descr="Afbeeldingsresultaat voor ouder en kind gesp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2" y="1403064"/>
            <a:ext cx="4143373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306615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s</a:t>
            </a:r>
            <a:r>
              <a:rPr lang="nl-NL" sz="4800" dirty="0" smtClean="0"/>
              <a:t>amen leren</a:t>
            </a:r>
            <a:endParaRPr lang="nl-NL" sz="4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1392" y="1080655"/>
            <a:ext cx="9720071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Afbeeldingsresultaat voor parent chil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04" y="1370808"/>
            <a:ext cx="5047045" cy="34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Praten met uw kind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Voor ouders is het belangrijk om te weten wat uw kind doet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Door te praten met uw kind komt u hier achter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U leert uw kind beter kennen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De band tussen u en uw kind wordt beter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269" y="2084832"/>
            <a:ext cx="3228510" cy="3133554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5" name="Rechte verbindingslijn 4"/>
          <p:cNvCxnSpPr/>
          <p:nvPr/>
        </p:nvCxnSpPr>
        <p:spPr>
          <a:xfrm>
            <a:off x="10405241" y="2921665"/>
            <a:ext cx="690389" cy="128184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Praten over school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doet uw kind op school?</a:t>
            </a: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/>
              <a:t>W</a:t>
            </a:r>
            <a:r>
              <a:rPr lang="nl-NL" dirty="0" smtClean="0"/>
              <a:t>at leert hij / zij in de klas?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vindt hij / zij leuk op school?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vindt hij / zij lastig op school?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661576"/>
            <a:ext cx="2436635" cy="32488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16" y="2974580"/>
            <a:ext cx="2651961" cy="35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306615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h</a:t>
            </a:r>
            <a:r>
              <a:rPr lang="nl-NL" sz="4800" dirty="0" smtClean="0">
                <a:solidFill>
                  <a:srgbClr val="FF0000"/>
                </a:solidFill>
              </a:rPr>
              <a:t>et</a:t>
            </a:r>
            <a:r>
              <a:rPr lang="nl-NL" sz="4800" dirty="0" smtClean="0"/>
              <a:t> huiswerk</a:t>
            </a:r>
            <a:endParaRPr lang="nl-NL" sz="4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1392" y="1080655"/>
            <a:ext cx="9720071" cy="402336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06778" y="1331494"/>
            <a:ext cx="205338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03565"/>
              </p:ext>
            </p:extLst>
          </p:nvPr>
        </p:nvGraphicFramePr>
        <p:xfrm>
          <a:off x="4106779" y="1331495"/>
          <a:ext cx="3634323" cy="349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afbeelding" r:id="rId3" imgW="5001323" imgH="4828571" progId="Paint.Picture">
                  <p:embed/>
                </p:oleObj>
              </mc:Choice>
              <mc:Fallback>
                <p:oleObj name="Bitmapafbeelding" r:id="rId3" imgW="5001323" imgH="48285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779" y="1331495"/>
                        <a:ext cx="3634323" cy="3497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Praten over schoolwerk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heeft uw kind gemaakt?</a:t>
            </a: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staat er op de tekening / op het werkblad?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heeft hij / zij geleerd bij dit werk?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Wat vindt hij / zij van het werk?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Helpt u bij het huiswerk?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69" y="585216"/>
            <a:ext cx="3110163" cy="4146884"/>
          </a:xfrm>
          <a:prstGeom prst="rect">
            <a:avLst/>
          </a:prstGeom>
        </p:spPr>
      </p:pic>
      <p:pic>
        <p:nvPicPr>
          <p:cNvPr id="8194" name="Picture 2" descr="Afbeeldingsresultaat voor huis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30" y="4179636"/>
            <a:ext cx="3200403" cy="21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306615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d</a:t>
            </a:r>
            <a:r>
              <a:rPr lang="nl-NL" sz="4800" dirty="0" smtClean="0"/>
              <a:t>e vriend / de vriendin</a:t>
            </a:r>
            <a:endParaRPr lang="nl-NL" sz="4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1392" y="1080655"/>
            <a:ext cx="9720071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6" name="Picture 2" descr="Afbeeldingsresultaat voor vrienden kind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77" y="1736641"/>
            <a:ext cx="4552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vrienden kin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6" y="1731878"/>
            <a:ext cx="4564856" cy="30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7567</TotalTime>
  <Words>312</Words>
  <Application>Microsoft Office PowerPoint</Application>
  <PresentationFormat>Breedbeeld</PresentationFormat>
  <Paragraphs>57</Paragraphs>
  <Slides>19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Tw Cen MT</vt:lpstr>
      <vt:lpstr>Tw Cen MT Condensed</vt:lpstr>
      <vt:lpstr>Wingdings</vt:lpstr>
      <vt:lpstr>Wingdings 3</vt:lpstr>
      <vt:lpstr>Integraal</vt:lpstr>
      <vt:lpstr>Paintbrush-afbeelding</vt:lpstr>
      <vt:lpstr>blok 2 les 2: taal thuis  en op school</vt:lpstr>
      <vt:lpstr>U leert deze les:</vt:lpstr>
      <vt:lpstr>PowerPoint-presentatie</vt:lpstr>
      <vt:lpstr>PowerPoint-presentatie</vt:lpstr>
      <vt:lpstr>Praten met uw kind</vt:lpstr>
      <vt:lpstr>Praten over school</vt:lpstr>
      <vt:lpstr>PowerPoint-presentatie</vt:lpstr>
      <vt:lpstr>Praten over schoolwerk</vt:lpstr>
      <vt:lpstr>PowerPoint-presentatie</vt:lpstr>
      <vt:lpstr>Praten over vriendjes</vt:lpstr>
      <vt:lpstr>Hoe kan ik mijn kind helpen?</vt:lpstr>
      <vt:lpstr>Samen oefenen</vt:lpstr>
      <vt:lpstr>Samen lezen</vt:lpstr>
      <vt:lpstr>PowerPoint-presentatie</vt:lpstr>
      <vt:lpstr>PowerPoint-presentatie</vt:lpstr>
      <vt:lpstr>Samen naar de winkel</vt:lpstr>
      <vt:lpstr>Aan de slag!</vt:lpstr>
      <vt:lpstr>Tweetal coach</vt:lpstr>
      <vt:lpstr>Zijn er nog vragen?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Oudercursus blok 1 les 1: Welkom op School</dc:title>
  <dc:creator>staf</dc:creator>
  <cp:lastModifiedBy>staf</cp:lastModifiedBy>
  <cp:revision>86</cp:revision>
  <cp:lastPrinted>2016-10-14T11:39:31Z</cp:lastPrinted>
  <dcterms:created xsi:type="dcterms:W3CDTF">2016-05-27T06:00:09Z</dcterms:created>
  <dcterms:modified xsi:type="dcterms:W3CDTF">2016-11-17T15:47:45Z</dcterms:modified>
</cp:coreProperties>
</file>